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8"/>
  </p:notesMasterIdLst>
  <p:sldIdLst>
    <p:sldId id="311" r:id="rId3"/>
    <p:sldId id="464" r:id="rId4"/>
    <p:sldId id="465" r:id="rId5"/>
    <p:sldId id="470" r:id="rId6"/>
    <p:sldId id="471" r:id="rId7"/>
    <p:sldId id="455" r:id="rId8"/>
    <p:sldId id="456" r:id="rId9"/>
    <p:sldId id="488" r:id="rId10"/>
    <p:sldId id="481" r:id="rId11"/>
    <p:sldId id="487" r:id="rId12"/>
    <p:sldId id="485" r:id="rId13"/>
    <p:sldId id="459" r:id="rId14"/>
    <p:sldId id="486" r:id="rId15"/>
    <p:sldId id="337" r:id="rId16"/>
    <p:sldId id="484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4937221-804A-4872-A6C8-DDBC87E0E907}">
          <p14:sldIdLst>
            <p14:sldId id="311"/>
            <p14:sldId id="464"/>
            <p14:sldId id="465"/>
            <p14:sldId id="470"/>
          </p14:sldIdLst>
        </p14:section>
        <p14:section name="SQL Security Principles" id="{EC8C9D72-5688-406D-ABCF-643286EE52AE}">
          <p14:sldIdLst>
            <p14:sldId id="471"/>
            <p14:sldId id="455"/>
            <p14:sldId id="456"/>
            <p14:sldId id="488"/>
            <p14:sldId id="481"/>
            <p14:sldId id="487"/>
          </p14:sldIdLst>
        </p14:section>
        <p14:section name="Strategies" id="{59A60C23-5AE5-4F68-B836-13E1E9B6551B}">
          <p14:sldIdLst>
            <p14:sldId id="485"/>
            <p14:sldId id="459"/>
            <p14:sldId id="486"/>
          </p14:sldIdLst>
        </p14:section>
        <p14:section name="Outro" id="{6EC656FF-0027-4D36-BD1E-0F9A893F74B4}">
          <p14:sldIdLst>
            <p14:sldId id="337"/>
            <p14:sldId id="4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0F0F0"/>
    <a:srgbClr val="EAEAEA"/>
    <a:srgbClr val="D5D5D5"/>
    <a:srgbClr val="BCBCBC"/>
    <a:srgbClr val="9D9D9D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46" autoAdjust="0"/>
    <p:restoredTop sz="83277" autoAdjust="0"/>
  </p:normalViewPr>
  <p:slideViewPr>
    <p:cSldViewPr snapToGrid="0">
      <p:cViewPr varScale="1">
        <p:scale>
          <a:sx n="132" d="100"/>
          <a:sy n="132" d="100"/>
        </p:scale>
        <p:origin x="3552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ny de Haan" userId="50e5798c-7059-487a-80af-b5ef2c657ff3" providerId="ADAL" clId="{A9267604-AD5F-4580-B183-17EAEC48FC59}"/>
    <pc:docChg chg="undo custSel addSld delSld modSld sldOrd delMainMaster modMainMaster modSection">
      <pc:chgData name="Danny de Haan" userId="50e5798c-7059-487a-80af-b5ef2c657ff3" providerId="ADAL" clId="{A9267604-AD5F-4580-B183-17EAEC48FC59}" dt="2026-03-16T07:46:31.142" v="356" actId="368"/>
      <pc:docMkLst>
        <pc:docMk/>
      </pc:docMkLst>
      <pc:sldChg chg="modNotes">
        <pc:chgData name="Danny de Haan" userId="50e5798c-7059-487a-80af-b5ef2c657ff3" providerId="ADAL" clId="{A9267604-AD5F-4580-B183-17EAEC48FC59}" dt="2026-03-16T07:46:31.142" v="356" actId="368"/>
        <pc:sldMkLst>
          <pc:docMk/>
          <pc:sldMk cId="3751485278" sldId="337"/>
        </pc:sldMkLst>
      </pc:sldChg>
      <pc:sldChg chg="delSp mod delAnim modNotes">
        <pc:chgData name="Danny de Haan" userId="50e5798c-7059-487a-80af-b5ef2c657ff3" providerId="ADAL" clId="{A9267604-AD5F-4580-B183-17EAEC48FC59}" dt="2026-03-16T07:46:31.117" v="348" actId="368"/>
        <pc:sldMkLst>
          <pc:docMk/>
          <pc:sldMk cId="876421026" sldId="455"/>
        </pc:sldMkLst>
      </pc:sldChg>
      <pc:sldChg chg="delSp mod delAnim modNotes">
        <pc:chgData name="Danny de Haan" userId="50e5798c-7059-487a-80af-b5ef2c657ff3" providerId="ADAL" clId="{A9267604-AD5F-4580-B183-17EAEC48FC59}" dt="2026-03-16T07:46:31.123" v="350" actId="368"/>
        <pc:sldMkLst>
          <pc:docMk/>
          <pc:sldMk cId="3916962936" sldId="456"/>
        </pc:sldMkLst>
      </pc:sldChg>
      <pc:sldChg chg="mod modShow modNotes">
        <pc:chgData name="Danny de Haan" userId="50e5798c-7059-487a-80af-b5ef2c657ff3" providerId="ADAL" clId="{A9267604-AD5F-4580-B183-17EAEC48FC59}" dt="2026-03-16T07:46:31.136" v="354" actId="368"/>
        <pc:sldMkLst>
          <pc:docMk/>
          <pc:sldMk cId="7364804" sldId="459"/>
        </pc:sldMkLst>
      </pc:sldChg>
      <pc:sldChg chg="addSp delSp modSp mod ord addAnim delAnim modAnim modNotes">
        <pc:chgData name="Danny de Haan" userId="50e5798c-7059-487a-80af-b5ef2c657ff3" providerId="ADAL" clId="{A9267604-AD5F-4580-B183-17EAEC48FC59}" dt="2026-03-16T07:46:31.086" v="340" actId="368"/>
        <pc:sldMkLst>
          <pc:docMk/>
          <pc:sldMk cId="103707664" sldId="464"/>
        </pc:sldMkLst>
        <pc:spChg chg="mod">
          <ac:chgData name="Danny de Haan" userId="50e5798c-7059-487a-80af-b5ef2c657ff3" providerId="ADAL" clId="{A9267604-AD5F-4580-B183-17EAEC48FC59}" dt="2026-03-11T09:54:04.900" v="291" actId="692"/>
          <ac:spMkLst>
            <pc:docMk/>
            <pc:sldMk cId="103707664" sldId="464"/>
            <ac:spMk id="8" creationId="{202E119C-45EF-5038-5C01-CD684285D21A}"/>
          </ac:spMkLst>
        </pc:spChg>
        <pc:spChg chg="mod">
          <ac:chgData name="Danny de Haan" userId="50e5798c-7059-487a-80af-b5ef2c657ff3" providerId="ADAL" clId="{A9267604-AD5F-4580-B183-17EAEC48FC59}" dt="2026-03-11T09:54:04.900" v="291" actId="692"/>
          <ac:spMkLst>
            <pc:docMk/>
            <pc:sldMk cId="103707664" sldId="464"/>
            <ac:spMk id="9" creationId="{B8F4D6E3-D4CA-20DB-547F-276EEA58DAA6}"/>
          </ac:spMkLst>
        </pc:spChg>
        <pc:spChg chg="mod">
          <ac:chgData name="Danny de Haan" userId="50e5798c-7059-487a-80af-b5ef2c657ff3" providerId="ADAL" clId="{A9267604-AD5F-4580-B183-17EAEC48FC59}" dt="2026-03-11T09:54:04.900" v="291" actId="692"/>
          <ac:spMkLst>
            <pc:docMk/>
            <pc:sldMk cId="103707664" sldId="464"/>
            <ac:spMk id="10" creationId="{B7CA32AC-419D-A82B-12A0-6C8EE6F610B7}"/>
          </ac:spMkLst>
        </pc:spChg>
        <pc:grpChg chg="add del mod">
          <ac:chgData name="Danny de Haan" userId="50e5798c-7059-487a-80af-b5ef2c657ff3" providerId="ADAL" clId="{A9267604-AD5F-4580-B183-17EAEC48FC59}" dt="2026-03-12T07:25:55.643" v="296" actId="478"/>
          <ac:grpSpMkLst>
            <pc:docMk/>
            <pc:sldMk cId="103707664" sldId="464"/>
            <ac:grpSpMk id="3" creationId="{928EAA41-A202-ADD7-E7BD-B92210C886F6}"/>
          </ac:grpSpMkLst>
        </pc:grpChg>
        <pc:grpChg chg="mod topLvl">
          <ac:chgData name="Danny de Haan" userId="50e5798c-7059-487a-80af-b5ef2c657ff3" providerId="ADAL" clId="{A9267604-AD5F-4580-B183-17EAEC48FC59}" dt="2026-03-11T09:51:29.940" v="270" actId="478"/>
          <ac:grpSpMkLst>
            <pc:docMk/>
            <pc:sldMk cId="103707664" sldId="464"/>
            <ac:grpSpMk id="4" creationId="{484B25F4-66E0-FCDB-EDF8-E1D3AD9B5538}"/>
          </ac:grpSpMkLst>
        </pc:grpChg>
        <pc:picChg chg="add del mod topLvl">
          <ac:chgData name="Danny de Haan" userId="50e5798c-7059-487a-80af-b5ef2c657ff3" providerId="ADAL" clId="{A9267604-AD5F-4580-B183-17EAEC48FC59}" dt="2026-03-11T09:54:12.510" v="292" actId="1076"/>
          <ac:picMkLst>
            <pc:docMk/>
            <pc:sldMk cId="103707664" sldId="464"/>
            <ac:picMk id="7" creationId="{A38F211F-1FC9-5812-BBCD-09E87E353A8C}"/>
          </ac:picMkLst>
        </pc:picChg>
      </pc:sldChg>
      <pc:sldChg chg="addSp delSp modSp add mod modNotes">
        <pc:chgData name="Danny de Haan" userId="50e5798c-7059-487a-80af-b5ef2c657ff3" providerId="ADAL" clId="{A9267604-AD5F-4580-B183-17EAEC48FC59}" dt="2026-03-16T07:46:31.096" v="342" actId="368"/>
        <pc:sldMkLst>
          <pc:docMk/>
          <pc:sldMk cId="1613546018" sldId="465"/>
        </pc:sldMkLst>
        <pc:spChg chg="mod">
          <ac:chgData name="Danny de Haan" userId="50e5798c-7059-487a-80af-b5ef2c657ff3" providerId="ADAL" clId="{A9267604-AD5F-4580-B183-17EAEC48FC59}" dt="2026-03-12T09:22:10.425" v="331" actId="20577"/>
          <ac:spMkLst>
            <pc:docMk/>
            <pc:sldMk cId="1613546018" sldId="465"/>
            <ac:spMk id="12" creationId="{69465C38-0E5D-8335-0507-C1F5D49A5419}"/>
          </ac:spMkLst>
        </pc:spChg>
        <pc:picChg chg="add mod">
          <ac:chgData name="Danny de Haan" userId="50e5798c-7059-487a-80af-b5ef2c657ff3" providerId="ADAL" clId="{A9267604-AD5F-4580-B183-17EAEC48FC59}" dt="2026-03-12T09:22:18.788" v="333" actId="1076"/>
          <ac:picMkLst>
            <pc:docMk/>
            <pc:sldMk cId="1613546018" sldId="465"/>
            <ac:picMk id="5" creationId="{AF45CE3D-C17C-CA9B-8FD4-4968A68DAD0B}"/>
          </ac:picMkLst>
        </pc:picChg>
      </pc:sldChg>
      <pc:sldChg chg="modSp add mod modNotes">
        <pc:chgData name="Danny de Haan" userId="50e5798c-7059-487a-80af-b5ef2c657ff3" providerId="ADAL" clId="{A9267604-AD5F-4580-B183-17EAEC48FC59}" dt="2026-03-16T07:46:31.103" v="344" actId="368"/>
        <pc:sldMkLst>
          <pc:docMk/>
          <pc:sldMk cId="2687656943" sldId="470"/>
        </pc:sldMkLst>
        <pc:spChg chg="mod">
          <ac:chgData name="Danny de Haan" userId="50e5798c-7059-487a-80af-b5ef2c657ff3" providerId="ADAL" clId="{A9267604-AD5F-4580-B183-17EAEC48FC59}" dt="2026-03-11T07:59:28.455" v="229" actId="20577"/>
          <ac:spMkLst>
            <pc:docMk/>
            <pc:sldMk cId="2687656943" sldId="470"/>
            <ac:spMk id="5" creationId="{29E02127-9CC9-4882-53F1-6212AB8D9FB7}"/>
          </ac:spMkLst>
        </pc:spChg>
      </pc:sldChg>
      <pc:sldChg chg="add modNotes">
        <pc:chgData name="Danny de Haan" userId="50e5798c-7059-487a-80af-b5ef2c657ff3" providerId="ADAL" clId="{A9267604-AD5F-4580-B183-17EAEC48FC59}" dt="2026-03-16T07:46:31.109" v="346" actId="368"/>
        <pc:sldMkLst>
          <pc:docMk/>
          <pc:sldMk cId="2053785492" sldId="471"/>
        </pc:sldMkLst>
      </pc:sldChg>
      <pc:sldChg chg="add modNotes">
        <pc:chgData name="Danny de Haan" userId="50e5798c-7059-487a-80af-b5ef2c657ff3" providerId="ADAL" clId="{A9267604-AD5F-4580-B183-17EAEC48FC59}" dt="2026-03-16T07:46:31.128" v="352" actId="368"/>
        <pc:sldMkLst>
          <pc:docMk/>
          <pc:sldMk cId="1061003616" sldId="481"/>
        </pc:sldMkLst>
      </pc:sldChg>
      <pc:sldChg chg="add">
        <pc:chgData name="Danny de Haan" userId="50e5798c-7059-487a-80af-b5ef2c657ff3" providerId="ADAL" clId="{A9267604-AD5F-4580-B183-17EAEC48FC59}" dt="2026-03-11T08:01:08.275" v="236"/>
        <pc:sldMkLst>
          <pc:docMk/>
          <pc:sldMk cId="1403591337" sldId="484"/>
        </pc:sldMkLst>
      </pc:sldChg>
      <pc:sldChg chg="add">
        <pc:chgData name="Danny de Haan" userId="50e5798c-7059-487a-80af-b5ef2c657ff3" providerId="ADAL" clId="{A9267604-AD5F-4580-B183-17EAEC48FC59}" dt="2026-03-11T08:01:20.394" v="237"/>
        <pc:sldMkLst>
          <pc:docMk/>
          <pc:sldMk cId="2993293183" sldId="485"/>
        </pc:sldMkLst>
      </pc:sldChg>
      <pc:sldChg chg="addSp delSp modSp new mod modAnim">
        <pc:chgData name="Danny de Haan" userId="50e5798c-7059-487a-80af-b5ef2c657ff3" providerId="ADAL" clId="{A9267604-AD5F-4580-B183-17EAEC48FC59}" dt="2026-03-11T08:02:17.925" v="247" actId="14100"/>
        <pc:sldMkLst>
          <pc:docMk/>
          <pc:sldMk cId="2932351906" sldId="486"/>
        </pc:sldMkLst>
        <pc:picChg chg="add mod">
          <ac:chgData name="Danny de Haan" userId="50e5798c-7059-487a-80af-b5ef2c657ff3" providerId="ADAL" clId="{A9267604-AD5F-4580-B183-17EAEC48FC59}" dt="2026-03-11T08:02:17.925" v="247" actId="14100"/>
          <ac:picMkLst>
            <pc:docMk/>
            <pc:sldMk cId="2932351906" sldId="486"/>
            <ac:picMk id="4" creationId="{D61AE89D-49C0-B98E-5A5D-6F691A102806}"/>
          </ac:picMkLst>
        </pc:picChg>
      </pc:sldChg>
      <pc:sldChg chg="addSp delSp modSp new mod modAnim">
        <pc:chgData name="Danny de Haan" userId="50e5798c-7059-487a-80af-b5ef2c657ff3" providerId="ADAL" clId="{A9267604-AD5F-4580-B183-17EAEC48FC59}" dt="2026-03-12T09:20:34.615" v="300" actId="14100"/>
        <pc:sldMkLst>
          <pc:docMk/>
          <pc:sldMk cId="3013235585" sldId="487"/>
        </pc:sldMkLst>
        <pc:picChg chg="add mod">
          <ac:chgData name="Danny de Haan" userId="50e5798c-7059-487a-80af-b5ef2c657ff3" providerId="ADAL" clId="{A9267604-AD5F-4580-B183-17EAEC48FC59}" dt="2026-03-12T09:20:34.615" v="300" actId="14100"/>
          <ac:picMkLst>
            <pc:docMk/>
            <pc:sldMk cId="3013235585" sldId="487"/>
            <ac:picMk id="4" creationId="{8732262C-1774-D90B-3CFA-F1C4A75945D7}"/>
          </ac:picMkLst>
        </pc:picChg>
      </pc:sldChg>
      <pc:sldChg chg="addSp delSp modSp new mod modAnim">
        <pc:chgData name="Danny de Haan" userId="50e5798c-7059-487a-80af-b5ef2c657ff3" providerId="ADAL" clId="{A9267604-AD5F-4580-B183-17EAEC48FC59}" dt="2026-03-12T09:23:28.420" v="338" actId="14100"/>
        <pc:sldMkLst>
          <pc:docMk/>
          <pc:sldMk cId="2372417378" sldId="488"/>
        </pc:sldMkLst>
        <pc:picChg chg="add mod">
          <ac:chgData name="Danny de Haan" userId="50e5798c-7059-487a-80af-b5ef2c657ff3" providerId="ADAL" clId="{A9267604-AD5F-4580-B183-17EAEC48FC59}" dt="2026-03-12T09:23:28.420" v="338" actId="14100"/>
          <ac:picMkLst>
            <pc:docMk/>
            <pc:sldMk cId="2372417378" sldId="488"/>
            <ac:picMk id="4" creationId="{7704F59E-6641-2B78-EA13-72E75D29737D}"/>
          </ac:picMkLst>
        </pc:picChg>
      </pc:sldChg>
      <pc:sldMasterChg chg="modSldLayout">
        <pc:chgData name="Danny de Haan" userId="50e5798c-7059-487a-80af-b5ef2c657ff3" providerId="ADAL" clId="{A9267604-AD5F-4580-B183-17EAEC48FC59}" dt="2026-03-11T08:09:50.733" v="268" actId="1076"/>
        <pc:sldMasterMkLst>
          <pc:docMk/>
          <pc:sldMasterMk cId="2947170225" sldId="2147483648"/>
        </pc:sldMasterMkLst>
        <pc:sldLayoutChg chg="modSp mod">
          <pc:chgData name="Danny de Haan" userId="50e5798c-7059-487a-80af-b5ef2c657ff3" providerId="ADAL" clId="{A9267604-AD5F-4580-B183-17EAEC48FC59}" dt="2026-03-11T08:08:16.537" v="252" actId="1076"/>
          <pc:sldLayoutMkLst>
            <pc:docMk/>
            <pc:sldMasterMk cId="2947170225" sldId="2147483648"/>
            <pc:sldLayoutMk cId="2174695758" sldId="2147483650"/>
          </pc:sldLayoutMkLst>
          <pc:picChg chg="mod">
            <ac:chgData name="Danny de Haan" userId="50e5798c-7059-487a-80af-b5ef2c657ff3" providerId="ADAL" clId="{A9267604-AD5F-4580-B183-17EAEC48FC59}" dt="2026-03-11T08:08:16.537" v="252" actId="1076"/>
            <ac:picMkLst>
              <pc:docMk/>
              <pc:sldMasterMk cId="2947170225" sldId="2147483648"/>
              <pc:sldLayoutMk cId="2174695758" sldId="2147483650"/>
              <ac:picMk id="7" creationId="{7018D7FC-0AAF-FF33-DFD0-6FE590B2036C}"/>
            </ac:picMkLst>
          </pc:picChg>
        </pc:sldLayoutChg>
        <pc:sldLayoutChg chg="modSp mod">
          <pc:chgData name="Danny de Haan" userId="50e5798c-7059-487a-80af-b5ef2c657ff3" providerId="ADAL" clId="{A9267604-AD5F-4580-B183-17EAEC48FC59}" dt="2026-03-11T08:08:39.372" v="255" actId="1076"/>
          <pc:sldLayoutMkLst>
            <pc:docMk/>
            <pc:sldMasterMk cId="2947170225" sldId="2147483648"/>
            <pc:sldLayoutMk cId="445371502" sldId="2147483651"/>
          </pc:sldLayoutMkLst>
          <pc:picChg chg="mod">
            <ac:chgData name="Danny de Haan" userId="50e5798c-7059-487a-80af-b5ef2c657ff3" providerId="ADAL" clId="{A9267604-AD5F-4580-B183-17EAEC48FC59}" dt="2026-03-11T08:08:39.372" v="255" actId="1076"/>
            <ac:picMkLst>
              <pc:docMk/>
              <pc:sldMasterMk cId="2947170225" sldId="2147483648"/>
              <pc:sldLayoutMk cId="445371502" sldId="2147483651"/>
              <ac:picMk id="7" creationId="{88A3A17B-B615-325F-7A65-E3EAE6CE9E3E}"/>
            </ac:picMkLst>
          </pc:picChg>
        </pc:sldLayoutChg>
        <pc:sldLayoutChg chg="modSp mod">
          <pc:chgData name="Danny de Haan" userId="50e5798c-7059-487a-80af-b5ef2c657ff3" providerId="ADAL" clId="{A9267604-AD5F-4580-B183-17EAEC48FC59}" dt="2026-03-11T08:09:04.103" v="258" actId="1076"/>
          <pc:sldLayoutMkLst>
            <pc:docMk/>
            <pc:sldMasterMk cId="2947170225" sldId="2147483648"/>
            <pc:sldLayoutMk cId="3839188662" sldId="2147483652"/>
          </pc:sldLayoutMkLst>
          <pc:picChg chg="mod">
            <ac:chgData name="Danny de Haan" userId="50e5798c-7059-487a-80af-b5ef2c657ff3" providerId="ADAL" clId="{A9267604-AD5F-4580-B183-17EAEC48FC59}" dt="2026-03-11T08:09:04.103" v="258" actId="1076"/>
            <ac:picMkLst>
              <pc:docMk/>
              <pc:sldMasterMk cId="2947170225" sldId="2147483648"/>
              <pc:sldLayoutMk cId="3839188662" sldId="2147483652"/>
              <ac:picMk id="8" creationId="{4BC121BC-8377-1F23-0EE4-75C250EC0079}"/>
            </ac:picMkLst>
          </pc:picChg>
        </pc:sldLayoutChg>
        <pc:sldLayoutChg chg="modSp mod">
          <pc:chgData name="Danny de Haan" userId="50e5798c-7059-487a-80af-b5ef2c657ff3" providerId="ADAL" clId="{A9267604-AD5F-4580-B183-17EAEC48FC59}" dt="2026-03-11T08:09:20.372" v="261" actId="1076"/>
          <pc:sldLayoutMkLst>
            <pc:docMk/>
            <pc:sldMasterMk cId="2947170225" sldId="2147483648"/>
            <pc:sldLayoutMk cId="3185682113" sldId="2147483653"/>
          </pc:sldLayoutMkLst>
          <pc:picChg chg="mod">
            <ac:chgData name="Danny de Haan" userId="50e5798c-7059-487a-80af-b5ef2c657ff3" providerId="ADAL" clId="{A9267604-AD5F-4580-B183-17EAEC48FC59}" dt="2026-03-11T08:09:20.372" v="261" actId="1076"/>
            <ac:picMkLst>
              <pc:docMk/>
              <pc:sldMasterMk cId="2947170225" sldId="2147483648"/>
              <pc:sldLayoutMk cId="3185682113" sldId="2147483653"/>
              <ac:picMk id="10" creationId="{776A71E9-D002-61E9-DF49-CE2EDDEB077F}"/>
            </ac:picMkLst>
          </pc:picChg>
        </pc:sldLayoutChg>
        <pc:sldLayoutChg chg="modSp mod">
          <pc:chgData name="Danny de Haan" userId="50e5798c-7059-487a-80af-b5ef2c657ff3" providerId="ADAL" clId="{A9267604-AD5F-4580-B183-17EAEC48FC59}" dt="2026-03-11T08:09:37.189" v="265" actId="1076"/>
          <pc:sldLayoutMkLst>
            <pc:docMk/>
            <pc:sldMasterMk cId="2947170225" sldId="2147483648"/>
            <pc:sldLayoutMk cId="3227079349" sldId="2147483656"/>
          </pc:sldLayoutMkLst>
          <pc:picChg chg="mod">
            <ac:chgData name="Danny de Haan" userId="50e5798c-7059-487a-80af-b5ef2c657ff3" providerId="ADAL" clId="{A9267604-AD5F-4580-B183-17EAEC48FC59}" dt="2026-03-11T08:09:37.189" v="265" actId="1076"/>
            <ac:picMkLst>
              <pc:docMk/>
              <pc:sldMasterMk cId="2947170225" sldId="2147483648"/>
              <pc:sldLayoutMk cId="3227079349" sldId="2147483656"/>
              <ac:picMk id="8" creationId="{4EDC52C5-B05E-6450-F466-7BA5FDB34BEB}"/>
            </ac:picMkLst>
          </pc:picChg>
        </pc:sldLayoutChg>
        <pc:sldLayoutChg chg="modSp mod">
          <pc:chgData name="Danny de Haan" userId="50e5798c-7059-487a-80af-b5ef2c657ff3" providerId="ADAL" clId="{A9267604-AD5F-4580-B183-17EAEC48FC59}" dt="2026-03-11T08:09:50.733" v="268" actId="1076"/>
          <pc:sldLayoutMkLst>
            <pc:docMk/>
            <pc:sldMasterMk cId="2947170225" sldId="2147483648"/>
            <pc:sldLayoutMk cId="458352851" sldId="2147483657"/>
          </pc:sldLayoutMkLst>
          <pc:picChg chg="mod">
            <ac:chgData name="Danny de Haan" userId="50e5798c-7059-487a-80af-b5ef2c657ff3" providerId="ADAL" clId="{A9267604-AD5F-4580-B183-17EAEC48FC59}" dt="2026-03-11T08:09:50.733" v="268" actId="1076"/>
            <ac:picMkLst>
              <pc:docMk/>
              <pc:sldMasterMk cId="2947170225" sldId="2147483648"/>
              <pc:sldLayoutMk cId="458352851" sldId="2147483657"/>
              <ac:picMk id="8" creationId="{1C137510-63DF-1B00-E153-DF88C45AF147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067C6-9096-4AF8-8E44-5B8113E2F3D1}" type="datetimeFigureOut">
              <a:rPr lang="en-NL" smtClean="0"/>
              <a:t>03/16/2026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0655D-186D-4BB1-9440-CAEE87A4606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46523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09843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879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704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42925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97851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10660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62397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03018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8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8BA4C-A33D-1932-3016-131BCBC4A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62595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55411-E5B2-5DC6-55C2-F8FE5BCB1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54848"/>
            <a:ext cx="9144000" cy="250295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553A0-6461-EB72-0106-234603E02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D4EC31-2305-0476-E3D5-4875E65DC5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00" y="4680000"/>
            <a:ext cx="2191056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62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19F98-B7B4-090B-BDDA-7B1C7076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C56621-66C2-CFBC-9E7C-647A7BC7F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020EC-17A3-4E25-2926-2C92134F6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FF936-B887-B5B2-6C78-7975738E7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36" y="5484762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6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B24CB-68D4-3CB5-9C5D-8561B3E9E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F66A42-B5BF-D354-64A8-4BABA0DB50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8EAFD-7E5A-F3D1-F924-8681DCED7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74279-21C8-A84B-B21C-FA756C0822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36" y="5484762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58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8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8BA4C-A33D-1932-3016-131BCBC4A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62595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55411-E5B2-5DC6-55C2-F8FE5BCB1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54848"/>
            <a:ext cx="9144000" cy="250295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553A0-6461-EB72-0106-234603E02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D4EC31-2305-0476-E3D5-4875E65DC5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07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C045-0601-B394-B698-56AB63F7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5876A-9D68-A9E0-444C-EAC96D1AB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4BB47-2380-3524-05CF-665C2664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1082"/>
            <a:ext cx="4114800" cy="365125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18D7FC-0AAF-FF33-DFD0-6FE590B20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58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1BB9B-E09E-176D-C0FC-5DD54BA4F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F089B-A5AC-D37F-8EC4-18FC147C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7320E-D034-93D7-BED9-E8B52A985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3A17B-B615-325F-7A65-E3EAE6CE9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2F32C6-DF7D-3F9F-A9BE-C5C09543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276DC-0DCF-9F0E-5F10-8438AC525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C906-5CCE-FE31-73E3-915A22FD2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5C7DC-A9F9-5493-3992-6E3C5B76D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C121BC-8377-1F23-0EE4-75C250EC0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96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96B32-510D-88D2-D414-63EDCB43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EEBC1-B419-78C5-8BCF-E114F843A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17F58-3B9D-315A-64E8-B0A807E3C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C6281-7E5E-3361-9ADB-A9678BC2C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5D5151-04BB-F931-6D8A-09C4C44F9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AD282-0180-8755-01DD-EE2A3DC16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6A71E9-D002-61E9-DF49-CE2EDDEB0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06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5D5CB-989A-110D-3F54-E6A9B7A5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A6A37-7FEF-B882-EA4F-D22EA2B17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373566-FB36-339D-B97C-E9A8B2DC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82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5C128-2278-9D69-8BF4-4B3EADA5E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87DEE-19CC-3E12-35AB-E72217500B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86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FA2D6-6105-7658-187C-7254B6B30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39A6E-60E6-05C6-EA58-6CFE7962F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55A6-7B51-A99A-2879-9378364F3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E5FA5-95A0-BF51-FC3F-C9EA73581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DC52C5-B05E-6450-F466-7BA5FDB34B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6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C045-0601-B394-B698-56AB63F7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5876A-9D68-A9E0-444C-EAC96D1AB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4BB47-2380-3524-05CF-665C2664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1082"/>
            <a:ext cx="4114800" cy="365125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18D7FC-0AAF-FF33-DFD0-6FE590B20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5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8E3BA-8476-97E0-7050-14D79F03E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3C6B3-D5EA-DB56-9464-16FEF8EF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EDA74D-366D-B2D5-A554-ECC3809A6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897CC-C879-3563-54E2-67B1ADE59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137510-63DF-1B00-E153-DF88C45AF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87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19F98-B7B4-090B-BDDA-7B1C7076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C56621-66C2-CFBC-9E7C-647A7BC7F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020EC-17A3-4E25-2926-2C92134F6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FF936-B887-B5B2-6C78-7975738E7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5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B24CB-68D4-3CB5-9C5D-8561B3E9E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F66A42-B5BF-D354-64A8-4BABA0DB50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8EAFD-7E5A-F3D1-F924-8681DCED7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74279-21C8-A84B-B21C-FA756C0822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36" y="5484762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2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1BB9B-E09E-176D-C0FC-5DD54BA4F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F089B-A5AC-D37F-8EC4-18FC147C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7320E-D034-93D7-BED9-E8B52A985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3A17B-B615-325F-7A65-E3EAE6CE9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7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2F32C6-DF7D-3F9F-A9BE-C5C09543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276DC-0DCF-9F0E-5F10-8438AC525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C906-5CCE-FE31-73E3-915A22FD2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5C7DC-A9F9-5493-3992-6E3C5B76D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C121BC-8377-1F23-0EE4-75C250EC0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8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96B32-510D-88D2-D414-63EDCB43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EEBC1-B419-78C5-8BCF-E114F843A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17F58-3B9D-315A-64E8-B0A807E3C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C6281-7E5E-3361-9ADB-A9678BC2C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5D5151-04BB-F931-6D8A-09C4C44F9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AD282-0180-8755-01DD-EE2A3DC16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6A71E9-D002-61E9-DF49-CE2EDDEB0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8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5D5CB-989A-110D-3F54-E6A9B7A5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A6A37-7FEF-B882-EA4F-D22EA2B17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373566-FB36-339D-B97C-E9A8B2DC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00" y="4680000"/>
            <a:ext cx="2191056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3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5C128-2278-9D69-8BF4-4B3EADA5E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87DEE-19CC-3E12-35AB-E72217500B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00" y="4680000"/>
            <a:ext cx="2191056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21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FA2D6-6105-7658-187C-7254B6B30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39A6E-60E6-05C6-EA58-6CFE7962F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55A6-7B51-A99A-2879-9378364F3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E5FA5-95A0-BF51-FC3F-C9EA73581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DC52C5-B05E-6450-F466-7BA5FDB34B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7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8E3BA-8476-97E0-7050-14D79F03E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3C6B3-D5EA-DB56-9464-16FEF8EF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EDA74D-366D-B2D5-A554-ECC3809A6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897CC-C879-3563-54E2-67B1ADE59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137510-63DF-1B00-E153-DF88C45AF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19476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5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CA07E0-94F1-0E58-F4C4-A6B66745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9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CE0DF-0F46-EDB6-6BE8-5DC045D7C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35720"/>
            <a:ext cx="10515600" cy="5041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C4010-6E62-1093-2635-20D83273C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627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2182DC-D958-6EDA-DA42-A659F808C849}"/>
              </a:ext>
            </a:extLst>
          </p:cNvPr>
          <p:cNvSpPr/>
          <p:nvPr userDrawn="1"/>
        </p:nvSpPr>
        <p:spPr>
          <a:xfrm>
            <a:off x="0" y="6208713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4717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CA07E0-94F1-0E58-F4C4-A6B66745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9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CE0DF-0F46-EDB6-6BE8-5DC045D7C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35720"/>
            <a:ext cx="10515600" cy="5041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C4010-6E62-1093-2635-20D83273C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627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2182DC-D958-6EDA-DA42-A659F808C849}"/>
              </a:ext>
            </a:extLst>
          </p:cNvPr>
          <p:cNvSpPr/>
          <p:nvPr userDrawn="1"/>
        </p:nvSpPr>
        <p:spPr>
          <a:xfrm>
            <a:off x="0" y="6208713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452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897976-A272-056C-196D-F72FB75BE2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Securing the SQL Server </a:t>
            </a:r>
            <a:r>
              <a:rPr lang="en-US" dirty="0"/>
              <a:t>Data Platform</a:t>
            </a:r>
            <a:endParaRPr lang="en-NL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C20F58D-AC72-99EA-36B5-5EA894AA8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Preventing Data Loss and Ensuring Data Privacy</a:t>
            </a:r>
            <a:endParaRPr lang="en-NL" sz="3200" dirty="0"/>
          </a:p>
        </p:txBody>
      </p:sp>
    </p:spTree>
    <p:extLst>
      <p:ext uri="{BB962C8B-B14F-4D97-AF65-F5344CB8AC3E}">
        <p14:creationId xmlns:p14="http://schemas.microsoft.com/office/powerpoint/2010/main" val="903042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DC9C5-349E-9185-68EB-12040EE7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DE">
            <a:hlinkClick r:id="" action="ppaction://media"/>
            <a:extLst>
              <a:ext uri="{FF2B5EF4-FFF2-40B4-BE49-F238E27FC236}">
                <a16:creationId xmlns:a16="http://schemas.microsoft.com/office/drawing/2014/main" id="{8732262C-1774-D90B-3CFA-F1C4A75945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520" cy="6858000"/>
          </a:xfrm>
        </p:spPr>
      </p:pic>
    </p:spTree>
    <p:extLst>
      <p:ext uri="{BB962C8B-B14F-4D97-AF65-F5344CB8AC3E}">
        <p14:creationId xmlns:p14="http://schemas.microsoft.com/office/powerpoint/2010/main" val="30132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884E1-223A-E87B-DD33-9A613C56E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Back-up &amp; Recovery Strategies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B02A2-A361-1699-FDA1-A72060995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Last line of defense – Multi Tiered approach</a:t>
            </a:r>
          </a:p>
          <a:p>
            <a:r>
              <a:rPr lang="nl-NL" dirty="0"/>
              <a:t>Offsite/Immutable Tier 3</a:t>
            </a:r>
          </a:p>
          <a:p>
            <a:r>
              <a:rPr lang="nl-NL" dirty="0"/>
              <a:t>Recovery Time &amp; Point Objectives</a:t>
            </a:r>
          </a:p>
          <a:p>
            <a:r>
              <a:rPr lang="nl-NL" dirty="0"/>
              <a:t>Test Test Test!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329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244D2-F37D-C70B-6F60-7129D33F1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Monitoring &amp; Incident Response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60951-3C18-31F4-B7B0-ABAFC5043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SQL Server Auditing &amp; Extended Events</a:t>
            </a:r>
          </a:p>
          <a:p>
            <a:r>
              <a:rPr lang="nl-NL" dirty="0"/>
              <a:t>Alerting for suspicious behaviour</a:t>
            </a:r>
          </a:p>
          <a:p>
            <a:r>
              <a:rPr lang="nl-NL" dirty="0"/>
              <a:t>Incident Response Plan</a:t>
            </a:r>
          </a:p>
          <a:p>
            <a:r>
              <a:rPr lang="nl-NL" dirty="0"/>
              <a:t>Practice Practice Practise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32678-E6B1-ED4B-5519-8EE7F493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ting">
            <a:hlinkClick r:id="" action="ppaction://media"/>
            <a:extLst>
              <a:ext uri="{FF2B5EF4-FFF2-40B4-BE49-F238E27FC236}">
                <a16:creationId xmlns:a16="http://schemas.microsoft.com/office/drawing/2014/main" id="{D61AE89D-49C0-B98E-5A5D-6F691A1028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270"/>
          </a:xfrm>
        </p:spPr>
      </p:pic>
    </p:spTree>
    <p:extLst>
      <p:ext uri="{BB962C8B-B14F-4D97-AF65-F5344CB8AC3E}">
        <p14:creationId xmlns:p14="http://schemas.microsoft.com/office/powerpoint/2010/main" val="293235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8090A-024C-C1B7-233C-21EF21E8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Key Takeaways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816F9-346D-B07C-E5A6-92F4D0F2A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Security is proactive (even offline)</a:t>
            </a:r>
          </a:p>
          <a:p>
            <a:r>
              <a:rPr lang="nl-NL" sz="3200" dirty="0"/>
              <a:t>Layered defenses are essential (everywhere)</a:t>
            </a:r>
          </a:p>
          <a:p>
            <a:r>
              <a:rPr lang="nl-NL" sz="3200" dirty="0"/>
              <a:t>Review, Test &amp; Adapt</a:t>
            </a:r>
          </a:p>
          <a:p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75148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4800"/>
              </a:lnSpc>
              <a:spcAft>
                <a:spcPts val="800"/>
              </a:spcAft>
            </a:pPr>
            <a:r>
              <a:rPr lang="en-US" sz="2800" dirty="0"/>
              <a:t>Don’t wait for the breach; harden your platform </a:t>
            </a:r>
            <a:r>
              <a:rPr lang="en-US" sz="2800" b="1" dirty="0"/>
              <a:t>today</a:t>
            </a:r>
          </a:p>
          <a:p>
            <a:pPr>
              <a:lnSpc>
                <a:spcPts val="4800"/>
              </a:lnSpc>
              <a:spcAft>
                <a:spcPts val="800"/>
              </a:spcAft>
            </a:pPr>
            <a:r>
              <a:rPr lang="en-US" sz="2800" dirty="0"/>
              <a:t>Encrypt </a:t>
            </a:r>
            <a:r>
              <a:rPr lang="en-US" sz="2800" b="1" dirty="0"/>
              <a:t>everything</a:t>
            </a:r>
            <a:r>
              <a:rPr lang="en-US" sz="2800" dirty="0"/>
              <a:t>, trust </a:t>
            </a:r>
            <a:r>
              <a:rPr lang="en-US" sz="2800" b="1" dirty="0"/>
              <a:t>nothing</a:t>
            </a:r>
            <a:r>
              <a:rPr lang="en-US" sz="2800" dirty="0"/>
              <a:t>, grant only what’s </a:t>
            </a:r>
            <a:r>
              <a:rPr lang="en-US" sz="2800" b="1" dirty="0"/>
              <a:t>needed</a:t>
            </a:r>
          </a:p>
          <a:p>
            <a:pPr>
              <a:lnSpc>
                <a:spcPts val="4800"/>
              </a:lnSpc>
            </a:pPr>
            <a:r>
              <a:rPr lang="en-US" sz="2800" dirty="0"/>
              <a:t>Test your backups and rehearse </a:t>
            </a:r>
            <a:r>
              <a:rPr lang="en-US" sz="2800"/>
              <a:t>your response, </a:t>
            </a:r>
            <a:r>
              <a:rPr lang="en-US" sz="2800" b="1" dirty="0"/>
              <a:t>before it’s real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359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07EA-BA0D-5E87-0B1D-84078FCE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“It's not a matter of if, but when…”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305245-C40E-8529-9C45-B32EAAFB3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43" y="1380218"/>
            <a:ext cx="9006114" cy="31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5F12585-FDF2-76C0-648A-4177FA2C07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253" y="1193233"/>
            <a:ext cx="6711495" cy="447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's hand on a computer&#10;&#10;AI-generated content may be incorrect.">
            <a:extLst>
              <a:ext uri="{FF2B5EF4-FFF2-40B4-BE49-F238E27FC236}">
                <a16:creationId xmlns:a16="http://schemas.microsoft.com/office/drawing/2014/main" id="{54FF1F54-6F6C-A20D-A0D5-154E87FAEA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59" y="1094950"/>
            <a:ext cx="2747282" cy="4884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7A8CAD-F21E-FF0E-ECC7-885990F2842A}"/>
              </a:ext>
            </a:extLst>
          </p:cNvPr>
          <p:cNvSpPr txBox="1"/>
          <p:nvPr/>
        </p:nvSpPr>
        <p:spPr>
          <a:xfrm>
            <a:off x="226348" y="2300514"/>
            <a:ext cx="117393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Be aware of what you share</a:t>
            </a:r>
            <a:endParaRPr lang="en-GB" sz="8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8EAA41-A202-ADD7-E7BD-B92210C886F6}"/>
              </a:ext>
            </a:extLst>
          </p:cNvPr>
          <p:cNvGrpSpPr/>
          <p:nvPr/>
        </p:nvGrpSpPr>
        <p:grpSpPr>
          <a:xfrm>
            <a:off x="3810000" y="-20490"/>
            <a:ext cx="4572000" cy="6858000"/>
            <a:chOff x="3810000" y="-20490"/>
            <a:chExt cx="4572000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4B25F4-66E0-FCDB-EDF8-E1D3AD9B5538}"/>
                </a:ext>
              </a:extLst>
            </p:cNvPr>
            <p:cNvGrpSpPr/>
            <p:nvPr/>
          </p:nvGrpSpPr>
          <p:grpSpPr>
            <a:xfrm>
              <a:off x="4356339" y="1304500"/>
              <a:ext cx="3510951" cy="2653139"/>
              <a:chOff x="4356339" y="1304500"/>
              <a:chExt cx="3510951" cy="265313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02E119C-45EF-5038-5C01-CD684285D21A}"/>
                  </a:ext>
                </a:extLst>
              </p:cNvPr>
              <p:cNvSpPr/>
              <p:nvPr/>
            </p:nvSpPr>
            <p:spPr>
              <a:xfrm>
                <a:off x="4356339" y="1304500"/>
                <a:ext cx="3510951" cy="132556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8F4D6E3-D4CA-20DB-547F-276EEA58DAA6}"/>
                  </a:ext>
                </a:extLst>
              </p:cNvPr>
              <p:cNvSpPr/>
              <p:nvPr/>
            </p:nvSpPr>
            <p:spPr>
              <a:xfrm>
                <a:off x="4410075" y="2639683"/>
                <a:ext cx="3414083" cy="76882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CA32AC-419D-A82B-12A0-6C8EE6F610B7}"/>
                  </a:ext>
                </a:extLst>
              </p:cNvPr>
              <p:cNvSpPr/>
              <p:nvPr/>
            </p:nvSpPr>
            <p:spPr>
              <a:xfrm>
                <a:off x="4404773" y="3415631"/>
                <a:ext cx="3329528" cy="54200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8F211F-1FC9-5812-BBCD-09E87E353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20490"/>
              <a:ext cx="4572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70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507D-9AB3-1156-2044-E72E35A92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Danny de Haan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A3417D-BD70-DCA0-EE04-43663B5FB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numCol="1">
            <a:normAutofit/>
          </a:bodyPr>
          <a:lstStyle/>
          <a:p>
            <a:r>
              <a:rPr lang="en-US" sz="2000" dirty="0"/>
              <a:t>he/him</a:t>
            </a:r>
          </a:p>
          <a:p>
            <a:endParaRPr lang="en-US" sz="2000" dirty="0"/>
          </a:p>
          <a:p>
            <a:r>
              <a:rPr lang="en-US" sz="2800" dirty="0"/>
              <a:t>Solutions Engineer</a:t>
            </a:r>
          </a:p>
          <a:p>
            <a:r>
              <a:rPr lang="en-US" sz="2400" dirty="0"/>
              <a:t>Redgate Software</a:t>
            </a:r>
          </a:p>
          <a:p>
            <a:endParaRPr lang="en-US" sz="1400" dirty="0"/>
          </a:p>
        </p:txBody>
      </p:sp>
      <p:pic>
        <p:nvPicPr>
          <p:cNvPr id="6" name="Picture 5" descr="A rooster sitting at a computer&#10;&#10;AI-generated content may be incorrect.">
            <a:extLst>
              <a:ext uri="{FF2B5EF4-FFF2-40B4-BE49-F238E27FC236}">
                <a16:creationId xmlns:a16="http://schemas.microsoft.com/office/drawing/2014/main" id="{12D21B30-A739-16FF-DCE9-BAB9CE999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988" y="457200"/>
            <a:ext cx="2117699" cy="2117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01D05A-374A-256F-7DF1-61C31055F5A3}"/>
              </a:ext>
            </a:extLst>
          </p:cNvPr>
          <p:cNvGrpSpPr/>
          <p:nvPr/>
        </p:nvGrpSpPr>
        <p:grpSpPr>
          <a:xfrm>
            <a:off x="839788" y="4639526"/>
            <a:ext cx="4599220" cy="1200329"/>
            <a:chOff x="874480" y="4172801"/>
            <a:chExt cx="4599220" cy="120032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465C38-0E5D-8335-0507-C1F5D49A5419}"/>
                </a:ext>
              </a:extLst>
            </p:cNvPr>
            <p:cNvSpPr txBox="1"/>
            <p:nvPr/>
          </p:nvSpPr>
          <p:spPr>
            <a:xfrm>
              <a:off x="889000" y="4172801"/>
              <a:ext cx="45847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/in/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dannydh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ThatInfraDba@pm.me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www.thatinfradba.com</a:t>
              </a:r>
              <a:endPara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A5E231E-F106-10D9-B4ED-2D8A058A7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968" y="4245401"/>
              <a:ext cx="342899" cy="342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raphic 8" descr="Envelope with solid fill">
              <a:extLst>
                <a:ext uri="{FF2B5EF4-FFF2-40B4-BE49-F238E27FC236}">
                  <a16:creationId xmlns:a16="http://schemas.microsoft.com/office/drawing/2014/main" id="{E0925F88-C035-16B6-D0C5-0C9FFE4FD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4480" y="4567639"/>
              <a:ext cx="379873" cy="379873"/>
            </a:xfrm>
            <a:prstGeom prst="rect">
              <a:avLst/>
            </a:prstGeom>
          </p:spPr>
        </p:pic>
      </p:grpSp>
      <p:pic>
        <p:nvPicPr>
          <p:cNvPr id="5" name="Graphic 4" descr="Internet with solid fill">
            <a:extLst>
              <a:ext uri="{FF2B5EF4-FFF2-40B4-BE49-F238E27FC236}">
                <a16:creationId xmlns:a16="http://schemas.microsoft.com/office/drawing/2014/main" id="{AF45CE3D-C17C-CA9B-8FD4-4968A68DA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272" y="5351443"/>
            <a:ext cx="486903" cy="48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46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E02127-9CC9-4882-53F1-6212AB8D9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SQL Server Threat Landscape</a:t>
            </a:r>
            <a:endParaRPr lang="en-NL" dirty="0"/>
          </a:p>
        </p:txBody>
      </p:sp>
      <p:sp>
        <p:nvSpPr>
          <p:cNvPr id="100" name="Subtitle"/>
          <p:cNvSpPr/>
          <p:nvPr/>
        </p:nvSpPr>
        <p:spPr>
          <a:xfrm>
            <a:off x="3596000" y="1100000"/>
            <a:ext cx="5000000" cy="380000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Why Security Matters</a:t>
            </a:r>
          </a:p>
        </p:txBody>
      </p:sp>
      <p:sp>
        <p:nvSpPr>
          <p:cNvPr id="101" name="Center Circle"/>
          <p:cNvSpPr/>
          <p:nvPr/>
        </p:nvSpPr>
        <p:spPr>
          <a:xfrm>
            <a:off x="5594093" y="3000000"/>
            <a:ext cx="1001907" cy="1000000"/>
          </a:xfrm>
          <a:prstGeom prst="ellipse">
            <a:avLst/>
          </a:prstGeom>
          <a:solidFill>
            <a:srgbClr val="2B579A"/>
          </a:solidFill>
          <a:ln w="25400">
            <a:solidFill>
              <a:srgbClr val="1A3562"/>
            </a:solidFill>
          </a:ln>
          <a:effectLst>
            <a:outerShdw blurRad="50800" dist="25400" dir="5400000" algn="t" rotWithShape="0">
              <a:srgbClr val="000000">
                <a:alpha val="25000"/>
              </a:srgbClr>
            </a:outerShdw>
          </a:effectLst>
        </p:spPr>
        <p:txBody>
          <a:bodyPr wrap="square" lIns="18000" tIns="18000" rIns="18000" bIns="18000" anchor="ctr"/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Platform</a:t>
            </a:r>
          </a:p>
        </p:txBody>
      </p:sp>
      <p:sp>
        <p:nvSpPr>
          <p:cNvPr id="102" name="Threat 1"/>
          <p:cNvSpPr/>
          <p:nvPr/>
        </p:nvSpPr>
        <p:spPr>
          <a:xfrm>
            <a:off x="5246000" y="1450000"/>
            <a:ext cx="1700000" cy="80000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2225">
            <a:solidFill>
              <a:srgbClr val="4472C4"/>
            </a:solidFill>
          </a:ln>
          <a:effectLst>
            <a:outerShdw blurRad="38100" dist="19050" dir="5400000" algn="t" rotWithShape="0">
              <a:srgbClr val="000000">
                <a:alpha val="12000"/>
              </a:srgbClr>
            </a:outerShdw>
          </a:effectLst>
        </p:spPr>
        <p:txBody>
          <a:bodyPr wrap="square" lIns="54000" tIns="27000" rIns="54000" bIns="27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Network Attacks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SQL injection, denial of service</a:t>
            </a:r>
          </a:p>
        </p:txBody>
      </p:sp>
      <p:cxnSp>
        <p:nvCxnSpPr>
          <p:cNvPr id="103" name="Arrow 1"/>
          <p:cNvCxnSpPr/>
          <p:nvPr/>
        </p:nvCxnSpPr>
        <p:spPr>
          <a:xfrm>
            <a:off x="6096000" y="2250000"/>
            <a:ext cx="1" cy="710000"/>
          </a:xfrm>
          <a:prstGeom prst="straightConnector1">
            <a:avLst/>
          </a:prstGeom>
          <a:ln w="22225" cap="flat">
            <a:solidFill>
              <a:srgbClr val="4472C4"/>
            </a:solidFill>
            <a:tailEnd type="triangle" w="lg" len="lg"/>
          </a:ln>
        </p:spPr>
      </p:cxnSp>
      <p:sp>
        <p:nvSpPr>
          <p:cNvPr id="104" name="Threat 2"/>
          <p:cNvSpPr/>
          <p:nvPr/>
        </p:nvSpPr>
        <p:spPr>
          <a:xfrm>
            <a:off x="7324461" y="2275000"/>
            <a:ext cx="1700000" cy="80000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2225">
            <a:solidFill>
              <a:srgbClr val="ED7D31"/>
            </a:solidFill>
          </a:ln>
          <a:effectLst>
            <a:outerShdw blurRad="38100" dist="19050" dir="5400000" algn="t" rotWithShape="0">
              <a:srgbClr val="000000">
                <a:alpha val="12000"/>
              </a:srgbClr>
            </a:outerShdw>
          </a:effectLst>
        </p:spPr>
        <p:txBody>
          <a:bodyPr wrap="square" lIns="54000" tIns="27000" rIns="54000" bIns="27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Credential Theft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Password attacks, privilege escalation</a:t>
            </a:r>
          </a:p>
        </p:txBody>
      </p:sp>
      <p:cxnSp>
        <p:nvCxnSpPr>
          <p:cNvPr id="105" name="Arrow 2"/>
          <p:cNvCxnSpPr/>
          <p:nvPr/>
        </p:nvCxnSpPr>
        <p:spPr>
          <a:xfrm flipH="1">
            <a:off x="6597907" y="3012389"/>
            <a:ext cx="726554" cy="288390"/>
          </a:xfrm>
          <a:prstGeom prst="straightConnector1">
            <a:avLst/>
          </a:prstGeom>
          <a:ln w="22225" cap="flat">
            <a:solidFill>
              <a:srgbClr val="ED7D31"/>
            </a:solidFill>
            <a:tailEnd type="triangle" w="lg" len="lg"/>
          </a:ln>
        </p:spPr>
      </p:cxnSp>
      <p:sp>
        <p:nvSpPr>
          <p:cNvPr id="106" name="Threat 3"/>
          <p:cNvSpPr/>
          <p:nvPr/>
        </p:nvSpPr>
        <p:spPr>
          <a:xfrm>
            <a:off x="7324461" y="3925000"/>
            <a:ext cx="1700000" cy="80000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2225">
            <a:solidFill>
              <a:srgbClr val="70AD47"/>
            </a:solidFill>
          </a:ln>
          <a:effectLst>
            <a:outerShdw blurRad="38100" dist="19050" dir="5400000" algn="t" rotWithShape="0">
              <a:srgbClr val="000000">
                <a:alpha val="12000"/>
              </a:srgbClr>
            </a:outerShdw>
          </a:effectLst>
        </p:spPr>
        <p:txBody>
          <a:bodyPr wrap="square" lIns="54000" tIns="27000" rIns="54000" bIns="27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Insider Threats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Malicious or accidental access</a:t>
            </a:r>
          </a:p>
        </p:txBody>
      </p:sp>
      <p:cxnSp>
        <p:nvCxnSpPr>
          <p:cNvPr id="107" name="Arrow 3"/>
          <p:cNvCxnSpPr/>
          <p:nvPr/>
        </p:nvCxnSpPr>
        <p:spPr>
          <a:xfrm flipH="1" flipV="1">
            <a:off x="6597907" y="3699221"/>
            <a:ext cx="726554" cy="288390"/>
          </a:xfrm>
          <a:prstGeom prst="straightConnector1">
            <a:avLst/>
          </a:prstGeom>
          <a:ln w="22225" cap="flat">
            <a:solidFill>
              <a:srgbClr val="70AD47"/>
            </a:solidFill>
            <a:tailEnd type="triangle" w="lg" len="lg"/>
          </a:ln>
        </p:spPr>
      </p:cxnSp>
      <p:sp>
        <p:nvSpPr>
          <p:cNvPr id="108" name="Threat 4"/>
          <p:cNvSpPr/>
          <p:nvPr/>
        </p:nvSpPr>
        <p:spPr>
          <a:xfrm>
            <a:off x="5246000" y="4750000"/>
            <a:ext cx="1700000" cy="80000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2225">
            <a:solidFill>
              <a:srgbClr val="C00000"/>
            </a:solidFill>
          </a:ln>
          <a:effectLst>
            <a:outerShdw blurRad="38100" dist="19050" dir="5400000" algn="t" rotWithShape="0">
              <a:srgbClr val="000000">
                <a:alpha val="12000"/>
              </a:srgbClr>
            </a:outerShdw>
          </a:effectLst>
        </p:spPr>
        <p:txBody>
          <a:bodyPr wrap="square" lIns="54000" tIns="27000" rIns="54000" bIns="27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Ransomware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encryption, extortion attacks</a:t>
            </a:r>
          </a:p>
        </p:txBody>
      </p:sp>
      <p:cxnSp>
        <p:nvCxnSpPr>
          <p:cNvPr id="109" name="Arrow 4"/>
          <p:cNvCxnSpPr/>
          <p:nvPr/>
        </p:nvCxnSpPr>
        <p:spPr>
          <a:xfrm flipV="1">
            <a:off x="6096000" y="4040000"/>
            <a:ext cx="1" cy="710000"/>
          </a:xfrm>
          <a:prstGeom prst="straightConnector1">
            <a:avLst/>
          </a:prstGeom>
          <a:ln w="22225" cap="flat">
            <a:solidFill>
              <a:srgbClr val="C00000"/>
            </a:solidFill>
            <a:tailEnd type="triangle" w="lg" len="lg"/>
          </a:ln>
        </p:spPr>
      </p:cxnSp>
      <p:sp>
        <p:nvSpPr>
          <p:cNvPr id="110" name="Threat 5"/>
          <p:cNvSpPr/>
          <p:nvPr/>
        </p:nvSpPr>
        <p:spPr>
          <a:xfrm>
            <a:off x="3167539" y="3925000"/>
            <a:ext cx="1700000" cy="80000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2225">
            <a:solidFill>
              <a:srgbClr val="FFC000"/>
            </a:solidFill>
          </a:ln>
          <a:effectLst>
            <a:outerShdw blurRad="38100" dist="19050" dir="5400000" algn="t" rotWithShape="0">
              <a:srgbClr val="000000">
                <a:alpha val="12000"/>
              </a:srgbClr>
            </a:outerShdw>
          </a:effectLst>
        </p:spPr>
        <p:txBody>
          <a:bodyPr wrap="square" lIns="54000" tIns="27000" rIns="54000" bIns="27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Phishing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engineering, DB compromise</a:t>
            </a:r>
          </a:p>
        </p:txBody>
      </p:sp>
      <p:cxnSp>
        <p:nvCxnSpPr>
          <p:cNvPr id="111" name="Arrow 5"/>
          <p:cNvCxnSpPr/>
          <p:nvPr/>
        </p:nvCxnSpPr>
        <p:spPr>
          <a:xfrm flipV="1">
            <a:off x="4867539" y="3699221"/>
            <a:ext cx="726554" cy="288390"/>
          </a:xfrm>
          <a:prstGeom prst="straightConnector1">
            <a:avLst/>
          </a:prstGeom>
          <a:ln w="22225" cap="flat">
            <a:solidFill>
              <a:srgbClr val="FFC000"/>
            </a:solidFill>
            <a:tailEnd type="triangle" w="lg" len="lg"/>
          </a:ln>
        </p:spPr>
      </p:cxnSp>
      <p:sp>
        <p:nvSpPr>
          <p:cNvPr id="112" name="Threat 6"/>
          <p:cNvSpPr/>
          <p:nvPr/>
        </p:nvSpPr>
        <p:spPr>
          <a:xfrm>
            <a:off x="3167539" y="2275000"/>
            <a:ext cx="1700000" cy="80000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2225">
            <a:solidFill>
              <a:srgbClr val="5B9BD5"/>
            </a:solidFill>
          </a:ln>
          <a:effectLst>
            <a:outerShdw blurRad="38100" dist="19050" dir="5400000" algn="t" rotWithShape="0">
              <a:srgbClr val="000000">
                <a:alpha val="12000"/>
              </a:srgbClr>
            </a:outerShdw>
          </a:effectLst>
        </p:spPr>
        <p:txBody>
          <a:bodyPr wrap="square" lIns="54000" tIns="27000" rIns="54000" bIns="27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Breach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Exposure of sensitive information</a:t>
            </a:r>
          </a:p>
        </p:txBody>
      </p:sp>
      <p:cxnSp>
        <p:nvCxnSpPr>
          <p:cNvPr id="113" name="Arrow 6"/>
          <p:cNvCxnSpPr/>
          <p:nvPr/>
        </p:nvCxnSpPr>
        <p:spPr>
          <a:xfrm>
            <a:off x="4867539" y="3012389"/>
            <a:ext cx="726554" cy="288390"/>
          </a:xfrm>
          <a:prstGeom prst="straightConnector1">
            <a:avLst/>
          </a:prstGeom>
          <a:ln w="22225" cap="flat">
            <a:solidFill>
              <a:srgbClr val="5B9BD5"/>
            </a:solidFill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68765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92FAD-6E31-C8B4-AE21-7C2D63BB8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Core Security Principles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CB835-5C64-6D9F-AF46-789F382BC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CIA Triad</a:t>
            </a:r>
          </a:p>
          <a:p>
            <a:r>
              <a:rPr lang="en-GB" dirty="0"/>
              <a:t>Layered Security</a:t>
            </a:r>
          </a:p>
          <a:p>
            <a:r>
              <a:rPr lang="en-GB" dirty="0"/>
              <a:t>Least privilege</a:t>
            </a:r>
          </a:p>
          <a:p>
            <a:r>
              <a:rPr lang="en-GB" dirty="0"/>
              <a:t>Zero Trust</a:t>
            </a:r>
          </a:p>
          <a:p>
            <a:r>
              <a:rPr lang="en-GB" dirty="0"/>
              <a:t>Attack surface</a:t>
            </a:r>
          </a:p>
          <a:p>
            <a:endParaRPr lang="en-GB" dirty="0"/>
          </a:p>
        </p:txBody>
      </p:sp>
      <p:pic>
        <p:nvPicPr>
          <p:cNvPr id="5" name="7 Layers">
            <a:extLst>
              <a:ext uri="{FF2B5EF4-FFF2-40B4-BE49-F238E27FC236}">
                <a16:creationId xmlns:a16="http://schemas.microsoft.com/office/drawing/2014/main" id="{77D1960C-1547-FC81-09C7-AA9F8CFF38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730037"/>
            <a:ext cx="4453003" cy="4453003"/>
          </a:xfrm>
          <a:prstGeom prst="rect">
            <a:avLst/>
          </a:prstGeom>
        </p:spPr>
      </p:pic>
      <p:pic>
        <p:nvPicPr>
          <p:cNvPr id="7" name="CIA" descr="A diagram of information security&#10;&#10;AI-generated content may be incorrect.">
            <a:extLst>
              <a:ext uri="{FF2B5EF4-FFF2-40B4-BE49-F238E27FC236}">
                <a16:creationId xmlns:a16="http://schemas.microsoft.com/office/drawing/2014/main" id="{8C40062A-4AAB-7B7F-7051-691D9D2E95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6096000" y="-91993"/>
            <a:ext cx="4572000" cy="6858000"/>
          </a:xfrm>
          <a:prstGeom prst="rect">
            <a:avLst/>
          </a:prstGeom>
        </p:spPr>
      </p:pic>
      <p:pic>
        <p:nvPicPr>
          <p:cNvPr id="2050" name="Least Privilege" descr="Principle of Least Privilege Explained (How to Implement It)">
            <a:extLst>
              <a:ext uri="{FF2B5EF4-FFF2-40B4-BE49-F238E27FC236}">
                <a16:creationId xmlns:a16="http://schemas.microsoft.com/office/drawing/2014/main" id="{82DC4CC8-1683-146D-DB64-2E0279326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67" y="746178"/>
            <a:ext cx="3940367" cy="394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`Zero Trust">
            <a:extLst>
              <a:ext uri="{FF2B5EF4-FFF2-40B4-BE49-F238E27FC236}">
                <a16:creationId xmlns:a16="http://schemas.microsoft.com/office/drawing/2014/main" id="{B81F09DF-70BF-ADDB-2C9E-12B0396C71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6193971" y="863457"/>
            <a:ext cx="4257060" cy="38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9D97-C127-32B3-D000-3DEB6A302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Reducing the Attack Surface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74128-5F95-B0AA-0199-1AA9BB15B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Unused features</a:t>
            </a:r>
          </a:p>
          <a:p>
            <a:r>
              <a:rPr lang="nl-NL" dirty="0"/>
              <a:t>Unnecessary Protocols &amp; Services</a:t>
            </a:r>
          </a:p>
          <a:p>
            <a:r>
              <a:rPr lang="nl-NL" dirty="0"/>
              <a:t>Patching</a:t>
            </a:r>
          </a:p>
          <a:p>
            <a:r>
              <a:rPr lang="nl-NL" dirty="0"/>
              <a:t>Firewall &amp; Network Segmentation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EC5DF-8927-E022-5FE1-6ED7F4367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582" y="730037"/>
            <a:ext cx="3766912" cy="4672208"/>
          </a:xfrm>
          <a:prstGeom prst="rect">
            <a:avLst/>
          </a:prstGeom>
        </p:spPr>
      </p:pic>
      <p:pic>
        <p:nvPicPr>
          <p:cNvPr id="3074" name="Picture 2" descr="ついにTLS 1.0/1.1の無効化が決定！影響や確認・対応方法とは？ | さくらのSSL">
            <a:extLst>
              <a:ext uri="{FF2B5EF4-FFF2-40B4-BE49-F238E27FC236}">
                <a16:creationId xmlns:a16="http://schemas.microsoft.com/office/drawing/2014/main" id="{3A0B3F57-85BF-788A-85E5-03461BAAA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677" y="1090487"/>
            <a:ext cx="4890980" cy="256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Is the SQL Server CEIP Service? - Brent Ozar Unlimited®">
            <a:extLst>
              <a:ext uri="{FF2B5EF4-FFF2-40B4-BE49-F238E27FC236}">
                <a16:creationId xmlns:a16="http://schemas.microsoft.com/office/drawing/2014/main" id="{96A73569-8976-B7A3-ED4E-9896222B2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1" r="38237" b="7817"/>
          <a:stretch>
            <a:fillRect/>
          </a:stretch>
        </p:blipFill>
        <p:spPr bwMode="auto">
          <a:xfrm>
            <a:off x="6952677" y="1090487"/>
            <a:ext cx="4682772" cy="187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42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D4117-30CB-EC7E-CF44-AC1B1FA38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Authentication &amp; Access Control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7DE8B-B612-C903-286F-566038F0E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Windows vs SQL Authentication</a:t>
            </a:r>
          </a:p>
          <a:p>
            <a:r>
              <a:rPr lang="nl-NL" dirty="0"/>
              <a:t>Multi Factor Authentication</a:t>
            </a:r>
          </a:p>
          <a:p>
            <a:r>
              <a:rPr lang="nl-NL" dirty="0"/>
              <a:t>Role Based Access Control</a:t>
            </a:r>
          </a:p>
          <a:p>
            <a:r>
              <a:rPr lang="nl-NL" dirty="0"/>
              <a:t>Shared accounts</a:t>
            </a:r>
          </a:p>
          <a:p>
            <a:r>
              <a:rPr lang="nl-NL" dirty="0"/>
              <a:t>Access Review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B59BB-246E-882D-4FFB-2021A5A1A135}"/>
              </a:ext>
            </a:extLst>
          </p:cNvPr>
          <p:cNvSpPr txBox="1"/>
          <p:nvPr/>
        </p:nvSpPr>
        <p:spPr>
          <a:xfrm>
            <a:off x="6814745" y="1135720"/>
            <a:ext cx="4539055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SQL Server 2025 now uses </a:t>
            </a:r>
            <a:r>
              <a:rPr lang="en-GB" sz="2800" b="1" dirty="0"/>
              <a:t>PBKDF2 (RFC2898)</a:t>
            </a:r>
            <a:r>
              <a:rPr lang="en-GB" sz="2800" dirty="0"/>
              <a:t> for password hashing with </a:t>
            </a:r>
            <a:r>
              <a:rPr lang="en-GB" sz="2800" b="1" dirty="0"/>
              <a:t>100,000 iterations</a:t>
            </a:r>
            <a:r>
              <a:rPr lang="en-GB" sz="2800" dirty="0"/>
              <a:t>, significantly slowing brute-force attacks</a:t>
            </a:r>
          </a:p>
        </p:txBody>
      </p:sp>
      <p:pic>
        <p:nvPicPr>
          <p:cNvPr id="7" name="Picture 6" descr="A cartoon of dogs kissing each other&#10;&#10;AI-generated content may be incorrect.">
            <a:extLst>
              <a:ext uri="{FF2B5EF4-FFF2-40B4-BE49-F238E27FC236}">
                <a16:creationId xmlns:a16="http://schemas.microsoft.com/office/drawing/2014/main" id="{0FB55436-275C-B78E-FFDA-38679098E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958" y="1094025"/>
            <a:ext cx="4107724" cy="475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6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E50D-3DDD-FE47-BBA5-849C3D74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owLevelSecurity">
            <a:hlinkClick r:id="" action="ppaction://media"/>
            <a:extLst>
              <a:ext uri="{FF2B5EF4-FFF2-40B4-BE49-F238E27FC236}">
                <a16:creationId xmlns:a16="http://schemas.microsoft.com/office/drawing/2014/main" id="{7704F59E-6641-2B78-EA13-72E75D2973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270"/>
          </a:xfrm>
        </p:spPr>
      </p:pic>
    </p:spTree>
    <p:extLst>
      <p:ext uri="{BB962C8B-B14F-4D97-AF65-F5344CB8AC3E}">
        <p14:creationId xmlns:p14="http://schemas.microsoft.com/office/powerpoint/2010/main" val="237241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0E1-D977-F600-8467-B0A064B57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Encryption &amp; Data Protection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95249-6998-1A95-C16E-1108EACCE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Data in Transit</a:t>
            </a:r>
          </a:p>
          <a:p>
            <a:pPr lvl="1">
              <a:spcAft>
                <a:spcPts val="200"/>
              </a:spcAft>
            </a:pPr>
            <a:r>
              <a:rPr lang="en-US" dirty="0"/>
              <a:t>TLS encryption for all client-to-server and node-to-node communication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Certificate-based authentication across distributed endpoints</a:t>
            </a:r>
          </a:p>
          <a:p>
            <a:pPr>
              <a:spcAft>
                <a:spcPts val="600"/>
              </a:spcAft>
            </a:pPr>
            <a:r>
              <a:rPr lang="en-US" b="1" dirty="0"/>
              <a:t>Data at Rest</a:t>
            </a:r>
          </a:p>
          <a:p>
            <a:pPr lvl="1">
              <a:spcAft>
                <a:spcPts val="200"/>
              </a:spcAft>
            </a:pPr>
            <a:r>
              <a:rPr lang="en-US" dirty="0"/>
              <a:t>Transparent Data Encryption (TDE) for relational stores</a:t>
            </a:r>
          </a:p>
          <a:p>
            <a:pPr lvl="1">
              <a:spcAft>
                <a:spcPts val="200"/>
              </a:spcAft>
            </a:pPr>
            <a:r>
              <a:rPr lang="en-US" dirty="0"/>
              <a:t>Volume-level and file-level encryption for document, graph &amp; key-value stores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Envelope encryption with platform-managed or customer-managed keys</a:t>
            </a:r>
          </a:p>
          <a:p>
            <a:pPr>
              <a:spcAft>
                <a:spcPts val="600"/>
              </a:spcAft>
            </a:pPr>
            <a:r>
              <a:rPr lang="en-US" b="1" dirty="0"/>
              <a:t>Data in Use</a:t>
            </a:r>
          </a:p>
          <a:p>
            <a:pPr lvl="1">
              <a:spcAft>
                <a:spcPts val="200"/>
              </a:spcAft>
            </a:pPr>
            <a:r>
              <a:rPr lang="en-US" dirty="0"/>
              <a:t>Column-level encryption &amp; client-side encryption for sensitive fields</a:t>
            </a:r>
          </a:p>
          <a:p>
            <a:pPr lvl="1">
              <a:spcAft>
                <a:spcPts val="200"/>
              </a:spcAft>
            </a:pPr>
            <a:r>
              <a:rPr lang="en-US" dirty="0"/>
              <a:t>Confidential computing &amp; secure enclaves for processing encrypted data</a:t>
            </a:r>
          </a:p>
          <a:p>
            <a:pPr lvl="1"/>
            <a:r>
              <a:rPr lang="en-US" dirty="0"/>
              <a:t>Dynamic data masking across all data models</a:t>
            </a:r>
          </a:p>
        </p:txBody>
      </p:sp>
    </p:spTree>
    <p:extLst>
      <p:ext uri="{BB962C8B-B14F-4D97-AF65-F5344CB8AC3E}">
        <p14:creationId xmlns:p14="http://schemas.microsoft.com/office/powerpoint/2010/main" val="106100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2180</TotalTime>
  <Words>359</Words>
  <Application>Microsoft Office PowerPoint</Application>
  <PresentationFormat>Widescreen</PresentationFormat>
  <Paragraphs>83</Paragraphs>
  <Slides>15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Roboto</vt:lpstr>
      <vt:lpstr>Office Theme</vt:lpstr>
      <vt:lpstr>2_Office Theme</vt:lpstr>
      <vt:lpstr>Securing the SQL Server Data Platform</vt:lpstr>
      <vt:lpstr>“It's not a matter of if, but when…”</vt:lpstr>
      <vt:lpstr>Danny de Haan</vt:lpstr>
      <vt:lpstr>The SQL Server Threat Landscape</vt:lpstr>
      <vt:lpstr>Core Security Principles</vt:lpstr>
      <vt:lpstr>Reducing the Attack Surface</vt:lpstr>
      <vt:lpstr>Authentication &amp; Access Control</vt:lpstr>
      <vt:lpstr>PowerPoint Presentation</vt:lpstr>
      <vt:lpstr>Encryption &amp; Data Protection</vt:lpstr>
      <vt:lpstr>PowerPoint Presentation</vt:lpstr>
      <vt:lpstr>Back-up &amp; Recovery Strategies</vt:lpstr>
      <vt:lpstr>Monitoring &amp; Incident Response</vt:lpstr>
      <vt:lpstr>PowerPoint Presentation</vt:lpstr>
      <vt:lpstr>Key Takeaways</vt:lpstr>
      <vt:lpstr>Action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Automate Security &amp; Compliance for your Infrastructure</dc:title>
  <dc:creator>Danny de Haan</dc:creator>
  <cp:lastModifiedBy>Danny de Haan</cp:lastModifiedBy>
  <cp:revision>2</cp:revision>
  <dcterms:created xsi:type="dcterms:W3CDTF">2024-05-06T18:25:31Z</dcterms:created>
  <dcterms:modified xsi:type="dcterms:W3CDTF">2026-03-16T07:46:36Z</dcterms:modified>
</cp:coreProperties>
</file>